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E81B3A0-9865-4BEB-8C54-C0DFD7539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DD83AC-1815-47DF-AD29-E28EBFE9715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DC30F-19C4-4E2E-8319-729BF20D11C9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067A85C0-3866-47C1-8C79-A4A22CA9C3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E984F81-1567-439D-9010-FC740C7E0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793ABD-57CD-46E2-80CB-E5750DC247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942182-99D8-498D-8C86-3BEF36BC6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1E67B-5FAC-4123-99E4-7CB9B746EC0B}" type="slidenum">
              <a:rPr lang="en-GB" smtClean="0"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Azadi Tower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E0EF7-046F-4F9D-8400-9470D513277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03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35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97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865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864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1033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339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105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519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4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95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269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29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0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52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85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9264F-D53F-4096-8018-8AA0449CD44F}" type="datetimeFigureOut">
              <a:rPr lang="en-GB" smtClean="0"/>
              <a:t>21/10/2018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F562601-F984-4E63-A384-B8C309DA3D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44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EB6C6-ED2B-402D-89B8-67839C70D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Competitive Programming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A1ACEB-28FF-4E9A-8721-BD4288420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 the International Olympiad in Informatics</a:t>
            </a:r>
          </a:p>
        </p:txBody>
      </p:sp>
    </p:spTree>
    <p:extLst>
      <p:ext uri="{BB962C8B-B14F-4D97-AF65-F5344CB8AC3E}">
        <p14:creationId xmlns:p14="http://schemas.microsoft.com/office/powerpoint/2010/main" val="361749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818ED-7838-4C2F-AE88-DB61AB62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5E13650-3C06-49E9-BBED-F5E1CC1F8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11" y="-656938"/>
            <a:ext cx="12257811" cy="8171875"/>
          </a:xfrm>
        </p:spPr>
      </p:pic>
    </p:spTree>
    <p:extLst>
      <p:ext uri="{BB962C8B-B14F-4D97-AF65-F5344CB8AC3E}">
        <p14:creationId xmlns:p14="http://schemas.microsoft.com/office/powerpoint/2010/main" val="14722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C739D-5246-439E-8766-DE07F5D5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5EDDC8C-E957-47B2-B72F-0A86D9C2C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8371"/>
            <a:ext cx="12192000" cy="9106371"/>
          </a:xfrm>
        </p:spPr>
      </p:pic>
    </p:spTree>
    <p:extLst>
      <p:ext uri="{BB962C8B-B14F-4D97-AF65-F5344CB8AC3E}">
        <p14:creationId xmlns:p14="http://schemas.microsoft.com/office/powerpoint/2010/main" val="263249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43E80-6E25-4CF1-A374-64A811AA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A2F1355-8200-469B-8D9F-89BD51E00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2549"/>
            <a:ext cx="12192000" cy="8128001"/>
          </a:xfrm>
        </p:spPr>
      </p:pic>
    </p:spTree>
    <p:extLst>
      <p:ext uri="{BB962C8B-B14F-4D97-AF65-F5344CB8AC3E}">
        <p14:creationId xmlns:p14="http://schemas.microsoft.com/office/powerpoint/2010/main" val="136606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A5DDF3-F8E0-4A6D-A34B-0434917E2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8993"/>
            <a:ext cx="12192000" cy="793598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CC3EEF0-0196-42D5-96D5-693F7A82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2018 – Tsukuba/Japan</a:t>
            </a:r>
          </a:p>
        </p:txBody>
      </p:sp>
    </p:spTree>
    <p:extLst>
      <p:ext uri="{BB962C8B-B14F-4D97-AF65-F5344CB8AC3E}">
        <p14:creationId xmlns:p14="http://schemas.microsoft.com/office/powerpoint/2010/main" val="382835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1F75-B595-4F22-B014-B3297369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9CEE67-1643-4FFD-823B-A24051FCE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8143"/>
            <a:ext cx="12192000" cy="8158481"/>
          </a:xfrm>
        </p:spPr>
      </p:pic>
    </p:spTree>
    <p:extLst>
      <p:ext uri="{BB962C8B-B14F-4D97-AF65-F5344CB8AC3E}">
        <p14:creationId xmlns:p14="http://schemas.microsoft.com/office/powerpoint/2010/main" val="357088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954E2-3C2A-4E30-8981-665911CF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087FB9E-2127-4EAA-9C41-E6CB52461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34488" cy="8489659"/>
          </a:xfrm>
        </p:spPr>
      </p:pic>
    </p:spTree>
    <p:extLst>
      <p:ext uri="{BB962C8B-B14F-4D97-AF65-F5344CB8AC3E}">
        <p14:creationId xmlns:p14="http://schemas.microsoft.com/office/powerpoint/2010/main" val="161635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0FCF5-307F-49AC-BB73-D436CF6E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C03B77-DEB0-4F29-8782-DC4831740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3BD04F-F191-464F-8AD9-590977DD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815830"/>
            <a:ext cx="6096000" cy="812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020CDB-A8BB-43AD-B097-C0E582F1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06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6EAED-9BC0-4C5A-9E86-63E82EEF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AE52B2E-9A80-417B-A9D6-E8BECA014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3950"/>
            <a:ext cx="12192000" cy="8158481"/>
          </a:xfrm>
        </p:spPr>
      </p:pic>
    </p:spTree>
    <p:extLst>
      <p:ext uri="{BB962C8B-B14F-4D97-AF65-F5344CB8AC3E}">
        <p14:creationId xmlns:p14="http://schemas.microsoft.com/office/powerpoint/2010/main" val="378664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BD9DF-744D-4D1E-9EB4-EB659E07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54D921E-4BBD-48A3-9CB4-75D98AF66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3398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3419886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1C9EA-160B-48C4-B511-066CE3C4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DEDC2C-9BC5-41DB-8995-D2121B2B8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00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647C3-BB38-483D-94BC-671976A5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IOI – </a:t>
            </a:r>
            <a:br>
              <a:rPr lang="en-GB" dirty="0"/>
            </a:br>
            <a:r>
              <a:rPr lang="en-GB" dirty="0"/>
              <a:t>International Olympiad in Informatics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06B87C-A3C3-4F5D-AB26-963EAF64F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461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4EF05-12F1-4A02-BEAF-E56B080D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Cheatcode</a:t>
            </a:r>
            <a:endParaRPr lang="en-GB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AF13A62-A925-477C-B348-D1EF6FB90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1259362"/>
            <a:ext cx="9001125" cy="5598638"/>
          </a:xfrm>
        </p:spPr>
      </p:pic>
    </p:spTree>
    <p:extLst>
      <p:ext uri="{BB962C8B-B14F-4D97-AF65-F5344CB8AC3E}">
        <p14:creationId xmlns:p14="http://schemas.microsoft.com/office/powerpoint/2010/main" val="25153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F7FB454-839B-4895-A0DC-EB906BCF9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701"/>
            <a:ext cx="10515600" cy="559429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0FD17E-7CAE-4B86-BDFE-C839BB89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448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DE21E94-3144-4167-A7EB-9A653BAF1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3"/>
          <a:stretch/>
        </p:blipFill>
        <p:spPr>
          <a:xfrm>
            <a:off x="6096000" y="0"/>
            <a:ext cx="5803363" cy="677554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231B16-ABC1-4B68-9FEC-31881455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5023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76B90C-F0CC-4E9C-B58A-C642E144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Cheatcode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A695EA-EAA5-40F6-82AC-11ED2D0E3B67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/>
              <a:t>Knopf 1 </a:t>
            </a:r>
            <a:r>
              <a:rPr lang="en-GB" dirty="0" err="1"/>
              <a:t>kommt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in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Cheatcode</a:t>
            </a:r>
            <a:r>
              <a:rPr lang="en-GB" dirty="0"/>
              <a:t> </a:t>
            </a:r>
            <a:r>
              <a:rPr lang="en-GB" dirty="0" err="1"/>
              <a:t>vor</a:t>
            </a:r>
            <a:endParaRPr lang="en-GB" dirty="0"/>
          </a:p>
          <a:p>
            <a:r>
              <a:rPr lang="en-GB" dirty="0" err="1"/>
              <a:t>Beispiele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ABXYBXYYBXY</a:t>
            </a:r>
          </a:p>
          <a:p>
            <a:pPr lvl="1"/>
            <a:r>
              <a:rPr lang="en-GB" dirty="0"/>
              <a:t>YXBABXXBAA</a:t>
            </a:r>
          </a:p>
          <a:p>
            <a:pPr lvl="1"/>
            <a:r>
              <a:rPr lang="en-GB" strike="sngStrike" dirty="0">
                <a:solidFill>
                  <a:srgbClr val="FF0000"/>
                </a:solidFill>
              </a:rPr>
              <a:t>B</a:t>
            </a:r>
            <a:r>
              <a:rPr lang="en-GB" strike="sngStrike" dirty="0">
                <a:solidFill>
                  <a:schemeClr val="tx1"/>
                </a:solidFill>
              </a:rPr>
              <a:t>XYAA</a:t>
            </a:r>
            <a:r>
              <a:rPr lang="en-GB" strike="sngStrike" dirty="0">
                <a:solidFill>
                  <a:srgbClr val="FF0000"/>
                </a:solidFill>
              </a:rPr>
              <a:t>B</a:t>
            </a:r>
            <a:r>
              <a:rPr lang="en-GB" strike="sngStrike" dirty="0">
                <a:solidFill>
                  <a:schemeClr val="tx1"/>
                </a:solidFill>
              </a:rPr>
              <a:t>AXY</a:t>
            </a:r>
            <a:r>
              <a:rPr lang="en-GB" strike="sngStrike" dirty="0">
                <a:solidFill>
                  <a:srgbClr val="FF0000"/>
                </a:solidFill>
              </a:rPr>
              <a:t>B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1627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A7BBD-9CFE-4741-8D0B-6ED5670ED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Cheatcode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6DBA83-BE02-4A76-96FD-063F78E2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int</a:t>
            </a:r>
            <a:r>
              <a:rPr lang="de-AT" dirty="0"/>
              <a:t> </a:t>
            </a:r>
            <a:r>
              <a:rPr lang="de-AT" dirty="0" err="1"/>
              <a:t>PressButtons</a:t>
            </a:r>
            <a:r>
              <a:rPr lang="de-AT" dirty="0"/>
              <a:t>(String </a:t>
            </a:r>
            <a:r>
              <a:rPr lang="de-AT" dirty="0" err="1"/>
              <a:t>puttonPressSequence</a:t>
            </a:r>
            <a:r>
              <a:rPr lang="de-AT" dirty="0"/>
              <a:t> [</a:t>
            </a:r>
            <a:r>
              <a:rPr lang="de-AT" dirty="0" err="1"/>
              <a:t>length</a:t>
            </a:r>
            <a:r>
              <a:rPr lang="de-AT" dirty="0"/>
              <a:t>&lt;=40])</a:t>
            </a:r>
          </a:p>
          <a:p>
            <a:pPr lvl="1"/>
            <a:r>
              <a:rPr lang="de-AT" dirty="0"/>
              <a:t>Gibt</a:t>
            </a:r>
            <a:r>
              <a:rPr lang="en-GB" dirty="0"/>
              <a:t> </a:t>
            </a:r>
            <a:r>
              <a:rPr lang="de-AT" dirty="0"/>
              <a:t>die Länge des größten gedrückten </a:t>
            </a:r>
            <a:r>
              <a:rPr lang="de-AT" dirty="0" err="1"/>
              <a:t>Prefixes</a:t>
            </a:r>
            <a:r>
              <a:rPr lang="de-AT" dirty="0"/>
              <a:t> des </a:t>
            </a:r>
            <a:r>
              <a:rPr lang="de-AT" dirty="0" err="1"/>
              <a:t>Cheatcodes</a:t>
            </a:r>
            <a:r>
              <a:rPr lang="de-AT" dirty="0"/>
              <a:t> zurück</a:t>
            </a:r>
          </a:p>
        </p:txBody>
      </p:sp>
    </p:spTree>
    <p:extLst>
      <p:ext uri="{BB962C8B-B14F-4D97-AF65-F5344CB8AC3E}">
        <p14:creationId xmlns:p14="http://schemas.microsoft.com/office/powerpoint/2010/main" val="386042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D69926-EEDD-4B70-9B28-D08A6D73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Cheatcode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20CCD9-6C4C-4198-99E7-F2C0D2529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Chatcode</a:t>
            </a:r>
            <a:r>
              <a:rPr lang="de-AT" dirty="0"/>
              <a:t>: ABXYXBYXBY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				       </a:t>
            </a:r>
            <a:r>
              <a:rPr lang="de-AT" dirty="0">
                <a:solidFill>
                  <a:srgbClr val="FF0000"/>
                </a:solidFill>
              </a:rPr>
              <a:t>ABX</a:t>
            </a:r>
            <a:r>
              <a:rPr lang="de-AT" dirty="0"/>
              <a:t>YXBYXBY       </a:t>
            </a:r>
          </a:p>
          <a:p>
            <a:r>
              <a:rPr lang="de-AT" dirty="0" err="1"/>
              <a:t>PressButtons</a:t>
            </a:r>
            <a:r>
              <a:rPr lang="de-AT" dirty="0"/>
              <a:t>(„BXX</a:t>
            </a:r>
            <a:r>
              <a:rPr lang="de-AT" dirty="0">
                <a:solidFill>
                  <a:srgbClr val="FF0000"/>
                </a:solidFill>
              </a:rPr>
              <a:t>ABX</a:t>
            </a:r>
            <a:r>
              <a:rPr lang="de-AT" dirty="0"/>
              <a:t>XYA“) = 3</a:t>
            </a:r>
          </a:p>
          <a:p>
            <a:pPr marL="0" indent="0">
              <a:buNone/>
            </a:pPr>
            <a:r>
              <a:rPr lang="de-AT" dirty="0"/>
              <a:t>				     </a:t>
            </a:r>
            <a:r>
              <a:rPr lang="de-AT" dirty="0">
                <a:solidFill>
                  <a:srgbClr val="FF0000"/>
                </a:solidFill>
              </a:rPr>
              <a:t>A</a:t>
            </a:r>
            <a:r>
              <a:rPr lang="de-AT" dirty="0"/>
              <a:t>BXYXBYXBY</a:t>
            </a:r>
          </a:p>
          <a:p>
            <a:r>
              <a:rPr lang="de-AT" dirty="0" err="1"/>
              <a:t>PressButtons</a:t>
            </a:r>
            <a:r>
              <a:rPr lang="de-AT"/>
              <a:t>(„YB</a:t>
            </a:r>
            <a:r>
              <a:rPr lang="de-AT">
                <a:solidFill>
                  <a:srgbClr val="FF0000"/>
                </a:solidFill>
              </a:rPr>
              <a:t>A</a:t>
            </a:r>
            <a:r>
              <a:rPr lang="de-AT"/>
              <a:t>Y“) </a:t>
            </a:r>
            <a:r>
              <a:rPr lang="de-AT" dirty="0"/>
              <a:t>= 1</a:t>
            </a:r>
          </a:p>
          <a:p>
            <a:pPr marL="0" indent="0">
              <a:buNone/>
            </a:pPr>
            <a:r>
              <a:rPr lang="de-AT" dirty="0"/>
              <a:t>					     </a:t>
            </a:r>
            <a:r>
              <a:rPr lang="de-AT" dirty="0">
                <a:solidFill>
                  <a:srgbClr val="FF0000"/>
                </a:solidFill>
              </a:rPr>
              <a:t>ABXYX</a:t>
            </a:r>
            <a:r>
              <a:rPr lang="de-AT" dirty="0"/>
              <a:t>BYXBY</a:t>
            </a:r>
          </a:p>
          <a:p>
            <a:r>
              <a:rPr lang="de-AT" dirty="0" err="1"/>
              <a:t>PressButtons</a:t>
            </a:r>
            <a:r>
              <a:rPr lang="de-AT" dirty="0"/>
              <a:t>(„XYABX</a:t>
            </a:r>
            <a:r>
              <a:rPr lang="de-AT" dirty="0">
                <a:solidFill>
                  <a:srgbClr val="FF0000"/>
                </a:solidFill>
              </a:rPr>
              <a:t>ABXYX</a:t>
            </a:r>
            <a:r>
              <a:rPr lang="de-AT" dirty="0"/>
              <a:t>“)=5</a:t>
            </a:r>
          </a:p>
        </p:txBody>
      </p:sp>
    </p:spTree>
    <p:extLst>
      <p:ext uri="{BB962C8B-B14F-4D97-AF65-F5344CB8AC3E}">
        <p14:creationId xmlns:p14="http://schemas.microsoft.com/office/powerpoint/2010/main" val="1729394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1785E-398D-44D3-BC1F-B1D07D38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Cheatcode</a:t>
            </a:r>
            <a:r>
              <a:rPr lang="de-AT" dirty="0"/>
              <a:t> - 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3E59E7-2D5B-459F-91C7-64CE0E5F2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Mögliche </a:t>
            </a:r>
            <a:r>
              <a:rPr lang="de-AT" dirty="0" err="1"/>
              <a:t>Cheatcode</a:t>
            </a:r>
            <a:r>
              <a:rPr lang="de-AT" dirty="0"/>
              <a:t> </a:t>
            </a:r>
            <a:r>
              <a:rPr lang="de-AT" dirty="0" err="1"/>
              <a:t>Character</a:t>
            </a:r>
            <a:r>
              <a:rPr lang="de-AT" dirty="0"/>
              <a:t> = „ABXY“</a:t>
            </a:r>
          </a:p>
          <a:p>
            <a:r>
              <a:rPr lang="de-AT" dirty="0"/>
              <a:t>Länge von </a:t>
            </a:r>
            <a:r>
              <a:rPr lang="de-AT" dirty="0" err="1"/>
              <a:t>Cheatcode</a:t>
            </a:r>
            <a:r>
              <a:rPr lang="de-AT" dirty="0"/>
              <a:t> = 10</a:t>
            </a:r>
          </a:p>
          <a:p>
            <a:r>
              <a:rPr lang="de-AT" dirty="0"/>
              <a:t>Erster Knopf kommt danach nicht mehr in dem </a:t>
            </a:r>
            <a:r>
              <a:rPr lang="de-AT" dirty="0" err="1"/>
              <a:t>Cheatcode</a:t>
            </a:r>
            <a:r>
              <a:rPr lang="de-AT" dirty="0"/>
              <a:t> vor</a:t>
            </a:r>
          </a:p>
          <a:p>
            <a:r>
              <a:rPr lang="de-AT" dirty="0" err="1"/>
              <a:t>PressButtons</a:t>
            </a:r>
            <a:r>
              <a:rPr lang="de-AT" dirty="0"/>
              <a:t> kann einen String von maximal Länge 40 bekommen</a:t>
            </a:r>
          </a:p>
          <a:p>
            <a:r>
              <a:rPr lang="de-AT" dirty="0"/>
              <a:t>Ziel: Den </a:t>
            </a:r>
            <a:r>
              <a:rPr lang="de-AT" dirty="0" err="1"/>
              <a:t>Cheatcode</a:t>
            </a:r>
            <a:r>
              <a:rPr lang="de-AT" dirty="0"/>
              <a:t> mit möglichst wenig Aufrufen von </a:t>
            </a:r>
            <a:r>
              <a:rPr lang="de-AT" dirty="0" err="1"/>
              <a:t>PressButtons</a:t>
            </a:r>
            <a:r>
              <a:rPr lang="de-AT" dirty="0"/>
              <a:t> erraten</a:t>
            </a:r>
          </a:p>
        </p:txBody>
      </p:sp>
    </p:spTree>
    <p:extLst>
      <p:ext uri="{BB962C8B-B14F-4D97-AF65-F5344CB8AC3E}">
        <p14:creationId xmlns:p14="http://schemas.microsoft.com/office/powerpoint/2010/main" val="4135565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4FBB67-5578-4E6F-895A-CB14ACAC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Weitere Spezifikationen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A8CD56-EB93-494D-8220-520959497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Die Länge des </a:t>
            </a:r>
            <a:r>
              <a:rPr lang="de-AT" dirty="0" err="1"/>
              <a:t>Cheatcodes</a:t>
            </a:r>
            <a:r>
              <a:rPr lang="de-AT" dirty="0"/>
              <a:t> ist nun nicht mehr 10 sondern N (N &lt;= 1000)</a:t>
            </a:r>
          </a:p>
          <a:p>
            <a:r>
              <a:rPr lang="de-AT" dirty="0"/>
              <a:t>Implementiere die Funktion </a:t>
            </a:r>
            <a:r>
              <a:rPr lang="de-AT" i="1" dirty="0" err="1"/>
              <a:t>string</a:t>
            </a:r>
            <a:r>
              <a:rPr lang="de-AT" i="1" dirty="0"/>
              <a:t> </a:t>
            </a:r>
            <a:r>
              <a:rPr lang="de-AT" i="1" dirty="0" err="1"/>
              <a:t>GuessCheatcode</a:t>
            </a:r>
            <a:r>
              <a:rPr lang="de-AT" i="1" dirty="0"/>
              <a:t>(</a:t>
            </a:r>
            <a:r>
              <a:rPr lang="de-AT" i="1" dirty="0" err="1"/>
              <a:t>int</a:t>
            </a:r>
            <a:r>
              <a:rPr lang="de-AT" i="1" dirty="0"/>
              <a:t> N)</a:t>
            </a:r>
          </a:p>
          <a:p>
            <a:r>
              <a:rPr lang="de-AT" dirty="0"/>
              <a:t>N wird dir beim Start des Programmes mitgeteilt</a:t>
            </a:r>
          </a:p>
          <a:p>
            <a:r>
              <a:rPr lang="de-AT" dirty="0"/>
              <a:t>Die maximale String-Länge von </a:t>
            </a:r>
            <a:r>
              <a:rPr lang="de-AT" dirty="0" err="1"/>
              <a:t>PressButtons</a:t>
            </a:r>
            <a:r>
              <a:rPr lang="de-AT" dirty="0"/>
              <a:t> = 4*N</a:t>
            </a:r>
          </a:p>
          <a:p>
            <a:r>
              <a:rPr lang="de-AT" dirty="0"/>
              <a:t>Orientierungen für die Anzahl an Aufrufen von </a:t>
            </a:r>
            <a:r>
              <a:rPr lang="de-AT" dirty="0" err="1"/>
              <a:t>PressButtons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Calls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PressButtons</a:t>
            </a:r>
            <a:r>
              <a:rPr lang="de-AT" dirty="0"/>
              <a:t> &lt;= 4*N        -&gt; 30 Punkte</a:t>
            </a:r>
          </a:p>
          <a:p>
            <a:pPr lvl="1"/>
            <a:r>
              <a:rPr lang="de-AT" dirty="0"/>
              <a:t>Calls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PressButtons</a:t>
            </a:r>
            <a:r>
              <a:rPr lang="de-AT" dirty="0"/>
              <a:t> &lt;= 2*N + 1  -&gt; 50 Punkte</a:t>
            </a:r>
          </a:p>
          <a:p>
            <a:pPr lvl="1"/>
            <a:r>
              <a:rPr lang="de-AT" dirty="0"/>
              <a:t>Calls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PressButtons</a:t>
            </a:r>
            <a:r>
              <a:rPr lang="de-AT" dirty="0"/>
              <a:t> &lt; 2*N	    -&gt; 70 Punkte</a:t>
            </a:r>
          </a:p>
          <a:p>
            <a:pPr lvl="1"/>
            <a:r>
              <a:rPr lang="de-AT" dirty="0"/>
              <a:t>Calls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PressButtons</a:t>
            </a:r>
            <a:r>
              <a:rPr lang="de-AT" dirty="0"/>
              <a:t> &lt;= N + 2	    -&gt;100 Punkte</a:t>
            </a:r>
          </a:p>
        </p:txBody>
      </p:sp>
    </p:spTree>
    <p:extLst>
      <p:ext uri="{BB962C8B-B14F-4D97-AF65-F5344CB8AC3E}">
        <p14:creationId xmlns:p14="http://schemas.microsoft.com/office/powerpoint/2010/main" val="2790547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E34A3-E9BF-45F4-84AB-0400E776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 Erfolg!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2AC9FE-301E-4566-9DDC-761679198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231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1ADF23-C1E6-461D-80C6-81A47E3B3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800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2DCB1D-8831-4743-AFE2-5688BA35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2017 – Tehran/Iran</a:t>
            </a:r>
          </a:p>
        </p:txBody>
      </p:sp>
    </p:spTree>
    <p:extLst>
      <p:ext uri="{BB962C8B-B14F-4D97-AF65-F5344CB8AC3E}">
        <p14:creationId xmlns:p14="http://schemas.microsoft.com/office/powerpoint/2010/main" val="138918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6A2F6C-5795-408A-A2F0-1BCAA737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CEE1093-CCDE-430B-9F0A-FBCF8900F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1134"/>
            <a:ext cx="12192000" cy="9114235"/>
          </a:xfrm>
        </p:spPr>
      </p:pic>
    </p:spTree>
    <p:extLst>
      <p:ext uri="{BB962C8B-B14F-4D97-AF65-F5344CB8AC3E}">
        <p14:creationId xmlns:p14="http://schemas.microsoft.com/office/powerpoint/2010/main" val="355804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59EE31-08D3-4AE9-9E23-131CED47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37178B-0351-42A3-967B-30B4934CC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6382"/>
            <a:ext cx="12192000" cy="8126017"/>
          </a:xfrm>
        </p:spPr>
      </p:pic>
    </p:spTree>
    <p:extLst>
      <p:ext uri="{BB962C8B-B14F-4D97-AF65-F5344CB8AC3E}">
        <p14:creationId xmlns:p14="http://schemas.microsoft.com/office/powerpoint/2010/main" val="474775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F80A0-5EBB-4F64-92B9-4FD27A8F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B8EBCF-D7CD-4FC3-8945-D18E04DC8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1"/>
            <a:ext cx="12192000" cy="8128001"/>
          </a:xfrm>
        </p:spPr>
      </p:pic>
    </p:spTree>
    <p:extLst>
      <p:ext uri="{BB962C8B-B14F-4D97-AF65-F5344CB8AC3E}">
        <p14:creationId xmlns:p14="http://schemas.microsoft.com/office/powerpoint/2010/main" val="275566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2B601-6302-4EAB-85FA-B7C883F9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40DBD4F-9BA0-4FAF-A93B-323AADA9B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99" y="-1029811"/>
            <a:ext cx="12192000" cy="9106371"/>
          </a:xfrm>
        </p:spPr>
      </p:pic>
    </p:spTree>
    <p:extLst>
      <p:ext uri="{BB962C8B-B14F-4D97-AF65-F5344CB8AC3E}">
        <p14:creationId xmlns:p14="http://schemas.microsoft.com/office/powerpoint/2010/main" val="1523985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514E63-8FF0-4118-AD6F-87DC91FB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699F619-1D22-4BB2-A2E1-AA4CCE300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54" y="6953"/>
            <a:ext cx="12205908" cy="12192002"/>
          </a:xfrm>
        </p:spPr>
      </p:pic>
    </p:spTree>
    <p:extLst>
      <p:ext uri="{BB962C8B-B14F-4D97-AF65-F5344CB8AC3E}">
        <p14:creationId xmlns:p14="http://schemas.microsoft.com/office/powerpoint/2010/main" val="1310307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28545-0DEA-4D9A-B96E-65B75A9C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260FE46-D080-4470-8915-DD2C54DC8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1"/>
            <a:ext cx="12192000" cy="8128001"/>
          </a:xfrm>
        </p:spPr>
      </p:pic>
    </p:spTree>
    <p:extLst>
      <p:ext uri="{BB962C8B-B14F-4D97-AF65-F5344CB8AC3E}">
        <p14:creationId xmlns:p14="http://schemas.microsoft.com/office/powerpoint/2010/main" val="2471814700"/>
      </p:ext>
    </p:extLst>
  </p:cSld>
  <p:clrMapOvr>
    <a:masterClrMapping/>
  </p:clrMapOvr>
</p:sld>
</file>

<file path=ppt/theme/theme1.xml><?xml version="1.0" encoding="utf-8"?>
<a:theme xmlns:a="http://schemas.openxmlformats.org/drawingml/2006/main" name="Fetzen">
  <a:themeElements>
    <a:clrScheme name="Fetze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etze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tze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197</Words>
  <Application>Microsoft Office PowerPoint</Application>
  <PresentationFormat>Breitbild</PresentationFormat>
  <Paragraphs>46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Fetzen</vt:lpstr>
      <vt:lpstr>Competitive Programming</vt:lpstr>
      <vt:lpstr>IOI –  International Olympiad in Informatics</vt:lpstr>
      <vt:lpstr>2017 – Tehran/Iran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2018 – Tsukuba/Japan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Cheatcode</vt:lpstr>
      <vt:lpstr>Cheatcode</vt:lpstr>
      <vt:lpstr>Cheatcode</vt:lpstr>
      <vt:lpstr>Cheatcode</vt:lpstr>
      <vt:lpstr>Cheatcode</vt:lpstr>
      <vt:lpstr>Cheatcode</vt:lpstr>
      <vt:lpstr>Cheatcode - Zusammenfassung</vt:lpstr>
      <vt:lpstr>Weitere Spezifikationen</vt:lpstr>
      <vt:lpstr>Viel Erfolg!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Programming</dc:title>
  <dc:creator>Robin</dc:creator>
  <cp:lastModifiedBy>Robin</cp:lastModifiedBy>
  <cp:revision>20</cp:revision>
  <dcterms:created xsi:type="dcterms:W3CDTF">2018-10-12T11:29:29Z</dcterms:created>
  <dcterms:modified xsi:type="dcterms:W3CDTF">2018-10-21T14:08:55Z</dcterms:modified>
</cp:coreProperties>
</file>